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0" r:id="rId2"/>
    <p:sldId id="265" r:id="rId3"/>
    <p:sldId id="263" r:id="rId4"/>
    <p:sldId id="266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90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65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4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5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4626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28602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64626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8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52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3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93610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4930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3008313" cy="455696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45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93772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74989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50445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56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47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692696"/>
            <a:ext cx="2057400" cy="5544616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92696"/>
            <a:ext cx="6019800" cy="5544616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7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28801"/>
            <a:ext cx="8229600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2C444-BB06-409A-9E3D-F95E97D66907}" type="datetimeFigureOut">
              <a:rPr kumimoji="1" lang="ja-JP" altLang="en-US" smtClean="0"/>
              <a:t>2020/4/2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95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61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E21AFE-31D8-4B7A-8F01-3CE444C9CC8E}"/>
              </a:ext>
            </a:extLst>
          </p:cNvPr>
          <p:cNvSpPr txBox="1"/>
          <p:nvPr/>
        </p:nvSpPr>
        <p:spPr>
          <a:xfrm>
            <a:off x="179512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white"/>
                </a:solidFill>
                <a:latin typeface="+mj-ea"/>
                <a:ea typeface="+mj-ea"/>
              </a:rPr>
              <a:t>○○市</a:t>
            </a:r>
            <a:endParaRPr lang="ja-JP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5DD8C84-55C6-42A4-8B48-CEA429F225C7}"/>
              </a:ext>
            </a:extLst>
          </p:cNvPr>
          <p:cNvSpPr/>
          <p:nvPr/>
        </p:nvSpPr>
        <p:spPr>
          <a:xfrm>
            <a:off x="498890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kumimoji="1" lang="ja-JP" altLang="en-US" dirty="0"/>
              <a:t>設計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72F83C0-F179-409D-9068-876B5731D918}"/>
              </a:ext>
            </a:extLst>
          </p:cNvPr>
          <p:cNvSpPr/>
          <p:nvPr/>
        </p:nvSpPr>
        <p:spPr>
          <a:xfrm>
            <a:off x="593560" y="1412776"/>
            <a:ext cx="79568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○○市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施設の所有者／設備の所有者（代表申請者）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158B9995-18D2-400F-BD9A-B52869F639E5}"/>
              </a:ext>
            </a:extLst>
          </p:cNvPr>
          <p:cNvCxnSpPr>
            <a:cxnSpLocks/>
          </p:cNvCxnSpPr>
          <p:nvPr/>
        </p:nvCxnSpPr>
        <p:spPr>
          <a:xfrm flipV="1">
            <a:off x="1952961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BF8FC666-5700-440B-B65C-DCEBCDA8F4A7}"/>
              </a:ext>
            </a:extLst>
          </p:cNvPr>
          <p:cNvCxnSpPr>
            <a:cxnSpLocks/>
          </p:cNvCxnSpPr>
          <p:nvPr/>
        </p:nvCxnSpPr>
        <p:spPr>
          <a:xfrm>
            <a:off x="1539676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37A08CD-95A8-41CA-A74E-B82EC39989CA}"/>
              </a:ext>
            </a:extLst>
          </p:cNvPr>
          <p:cNvSpPr txBox="1"/>
          <p:nvPr/>
        </p:nvSpPr>
        <p:spPr>
          <a:xfrm>
            <a:off x="637157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C823CF9-1B20-4F0E-B131-D1C854F39DB8}"/>
              </a:ext>
            </a:extLst>
          </p:cNvPr>
          <p:cNvSpPr txBox="1"/>
          <p:nvPr/>
        </p:nvSpPr>
        <p:spPr>
          <a:xfrm>
            <a:off x="1928262" y="2869777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・設計</a:t>
            </a:r>
            <a:endParaRPr lang="en-US" altLang="ja-JP" sz="1400" dirty="0"/>
          </a:p>
          <a:p>
            <a:r>
              <a:rPr lang="ja-JP" altLang="en-US" sz="1400" dirty="0"/>
              <a:t>・積算</a:t>
            </a:r>
            <a:endParaRPr lang="en-US" altLang="ja-JP" sz="14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5DEC1AB-8757-47DE-B8FC-B95F685A4F3D}"/>
              </a:ext>
            </a:extLst>
          </p:cNvPr>
          <p:cNvSpPr/>
          <p:nvPr/>
        </p:nvSpPr>
        <p:spPr>
          <a:xfrm>
            <a:off x="3267627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kumimoji="1" lang="ja-JP" altLang="en-US" dirty="0"/>
              <a:t>監理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9141117A-8AC1-4385-91BC-C3F73F76FEE1}"/>
              </a:ext>
            </a:extLst>
          </p:cNvPr>
          <p:cNvCxnSpPr>
            <a:cxnSpLocks/>
          </p:cNvCxnSpPr>
          <p:nvPr/>
        </p:nvCxnSpPr>
        <p:spPr>
          <a:xfrm flipV="1">
            <a:off x="4657708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52FE5A6D-E5A3-4FD8-87F8-04046CDE5F05}"/>
              </a:ext>
            </a:extLst>
          </p:cNvPr>
          <p:cNvCxnSpPr>
            <a:cxnSpLocks/>
          </p:cNvCxnSpPr>
          <p:nvPr/>
        </p:nvCxnSpPr>
        <p:spPr>
          <a:xfrm>
            <a:off x="4244423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8BAC844-5B6F-41CC-BF39-A5875D092913}"/>
              </a:ext>
            </a:extLst>
          </p:cNvPr>
          <p:cNvSpPr txBox="1"/>
          <p:nvPr/>
        </p:nvSpPr>
        <p:spPr>
          <a:xfrm>
            <a:off x="3341904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3B46C30-88CF-412D-A1CB-14FC83998057}"/>
              </a:ext>
            </a:extLst>
          </p:cNvPr>
          <p:cNvSpPr txBox="1"/>
          <p:nvPr/>
        </p:nvSpPr>
        <p:spPr>
          <a:xfrm>
            <a:off x="4640441" y="2987080"/>
            <a:ext cx="101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・現場監理</a:t>
            </a:r>
            <a:endParaRPr lang="en-US" altLang="ja-JP" sz="14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1A0B5A8-760C-400A-8357-C1E2B3DE90FE}"/>
              </a:ext>
            </a:extLst>
          </p:cNvPr>
          <p:cNvSpPr/>
          <p:nvPr/>
        </p:nvSpPr>
        <p:spPr>
          <a:xfrm>
            <a:off x="6030168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工事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C0D8422-CDBF-41BD-82DD-80CC92C23975}"/>
              </a:ext>
            </a:extLst>
          </p:cNvPr>
          <p:cNvCxnSpPr>
            <a:cxnSpLocks/>
          </p:cNvCxnSpPr>
          <p:nvPr/>
        </p:nvCxnSpPr>
        <p:spPr>
          <a:xfrm flipV="1">
            <a:off x="7332629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B950B1E6-6ED9-46A8-931E-3B056BAD07ED}"/>
              </a:ext>
            </a:extLst>
          </p:cNvPr>
          <p:cNvCxnSpPr>
            <a:cxnSpLocks/>
          </p:cNvCxnSpPr>
          <p:nvPr/>
        </p:nvCxnSpPr>
        <p:spPr>
          <a:xfrm>
            <a:off x="6919344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0EA460-BC75-4D2B-BE9D-A5E4FF41D3AC}"/>
              </a:ext>
            </a:extLst>
          </p:cNvPr>
          <p:cNvSpPr txBox="1"/>
          <p:nvPr/>
        </p:nvSpPr>
        <p:spPr>
          <a:xfrm>
            <a:off x="6016825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7D83BDD-CBD0-4423-839E-DAF4E2AFB9D5}"/>
              </a:ext>
            </a:extLst>
          </p:cNvPr>
          <p:cNvSpPr txBox="1"/>
          <p:nvPr/>
        </p:nvSpPr>
        <p:spPr>
          <a:xfrm>
            <a:off x="7332629" y="2875685"/>
            <a:ext cx="170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  <a:endParaRPr lang="en-US" altLang="ja-JP" sz="1400" dirty="0"/>
          </a:p>
          <a:p>
            <a:r>
              <a:rPr lang="ja-JP" altLang="en-US" sz="1400" dirty="0"/>
              <a:t>・省エネルギー設備</a:t>
            </a:r>
            <a:endParaRPr lang="en-US" altLang="ja-JP" sz="1400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4EABCCE-E821-4B67-A251-A99A95236C9A}"/>
              </a:ext>
            </a:extLst>
          </p:cNvPr>
          <p:cNvSpPr/>
          <p:nvPr/>
        </p:nvSpPr>
        <p:spPr>
          <a:xfrm>
            <a:off x="3168270" y="2636912"/>
            <a:ext cx="5843422" cy="25004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1FA217-2847-457D-B0C0-B12640D5A22C}"/>
              </a:ext>
            </a:extLst>
          </p:cNvPr>
          <p:cNvSpPr txBox="1"/>
          <p:nvPr/>
        </p:nvSpPr>
        <p:spPr>
          <a:xfrm>
            <a:off x="5144783" y="5209929"/>
            <a:ext cx="16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67EEE9-7176-4AA3-9747-49D0C7E3D0AF}"/>
              </a:ext>
            </a:extLst>
          </p:cNvPr>
          <p:cNvSpPr txBox="1"/>
          <p:nvPr/>
        </p:nvSpPr>
        <p:spPr>
          <a:xfrm>
            <a:off x="8068371" y="6381328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7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E21AFE-31D8-4B7A-8F01-3CE444C9CC8E}"/>
              </a:ext>
            </a:extLst>
          </p:cNvPr>
          <p:cNvSpPr txBox="1"/>
          <p:nvPr/>
        </p:nvSpPr>
        <p:spPr>
          <a:xfrm>
            <a:off x="179512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white"/>
                </a:solidFill>
                <a:latin typeface="+mj-ea"/>
                <a:ea typeface="+mj-ea"/>
              </a:rPr>
              <a:t>株式会社○○　</a:t>
            </a:r>
            <a:r>
              <a:rPr lang="ja-JP" altLang="en-US" dirty="0">
                <a:solidFill>
                  <a:schemeClr val="bg1"/>
                </a:solidFill>
                <a:latin typeface="+mj-ea"/>
                <a:ea typeface="+mj-ea"/>
              </a:rPr>
              <a:t>（共同申請：</a:t>
            </a:r>
            <a:r>
              <a:rPr lang="ja-JP" altLang="en-US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○○市</a:t>
            </a:r>
            <a:r>
              <a:rPr lang="ja-JP" altLang="en-US" dirty="0">
                <a:solidFill>
                  <a:schemeClr val="bg1"/>
                </a:solidFill>
                <a:latin typeface="+mj-ea"/>
                <a:ea typeface="+mj-ea"/>
              </a:rPr>
              <a:t>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5DD8C84-55C6-42A4-8B48-CEA429F225C7}"/>
              </a:ext>
            </a:extLst>
          </p:cNvPr>
          <p:cNvSpPr/>
          <p:nvPr/>
        </p:nvSpPr>
        <p:spPr>
          <a:xfrm>
            <a:off x="2897676" y="2845367"/>
            <a:ext cx="334864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prstClr val="white"/>
                </a:solidFill>
                <a:latin typeface="+mj-ea"/>
              </a:rPr>
              <a:t>株式会社○○　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設備の所有者（代表申請者） 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72F83C0-F179-409D-9068-876B5731D918}"/>
              </a:ext>
            </a:extLst>
          </p:cNvPr>
          <p:cNvSpPr/>
          <p:nvPr/>
        </p:nvSpPr>
        <p:spPr>
          <a:xfrm>
            <a:off x="3113838" y="626519"/>
            <a:ext cx="2916323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○○市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53FD9F4-5AF4-466C-AF45-7B9F6D7AA660}"/>
              </a:ext>
            </a:extLst>
          </p:cNvPr>
          <p:cNvSpPr/>
          <p:nvPr/>
        </p:nvSpPr>
        <p:spPr>
          <a:xfrm>
            <a:off x="3275509" y="514502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見積もり合わせにより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工事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1F86A75-0D35-4118-9466-958583A0DC0E}"/>
              </a:ext>
            </a:extLst>
          </p:cNvPr>
          <p:cNvCxnSpPr>
            <a:cxnSpLocks/>
          </p:cNvCxnSpPr>
          <p:nvPr/>
        </p:nvCxnSpPr>
        <p:spPr>
          <a:xfrm flipV="1">
            <a:off x="4740715" y="1880828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AA7026E-86B8-4510-B5D8-7D43A985F9F7}"/>
              </a:ext>
            </a:extLst>
          </p:cNvPr>
          <p:cNvCxnSpPr>
            <a:cxnSpLocks/>
          </p:cNvCxnSpPr>
          <p:nvPr/>
        </p:nvCxnSpPr>
        <p:spPr>
          <a:xfrm>
            <a:off x="4327430" y="1899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664C85B-C292-4CF5-ADC7-476B38FB10DC}"/>
              </a:ext>
            </a:extLst>
          </p:cNvPr>
          <p:cNvSpPr txBox="1"/>
          <p:nvPr/>
        </p:nvSpPr>
        <p:spPr>
          <a:xfrm>
            <a:off x="2835221" y="2160573"/>
            <a:ext cx="1543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・リース料の</a:t>
            </a:r>
            <a:r>
              <a:rPr kumimoji="1" lang="ja-JP" altLang="en-US" sz="1400" dirty="0"/>
              <a:t>支払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989AD8C-9314-452F-BC4B-29FC258670A4}"/>
              </a:ext>
            </a:extLst>
          </p:cNvPr>
          <p:cNvSpPr txBox="1"/>
          <p:nvPr/>
        </p:nvSpPr>
        <p:spPr>
          <a:xfrm>
            <a:off x="4791781" y="2060848"/>
            <a:ext cx="1378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・設備の提供</a:t>
            </a:r>
            <a:endParaRPr lang="en-US" altLang="ja-JP" sz="1400" dirty="0"/>
          </a:p>
          <a:p>
            <a:r>
              <a:rPr lang="ja-JP" altLang="en-US" sz="1400" dirty="0"/>
              <a:t>・保守管理</a:t>
            </a:r>
            <a:endParaRPr lang="en-US" altLang="ja-JP" sz="1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D753C6C-49FE-4DC5-9177-72EFBE6D87A2}"/>
              </a:ext>
            </a:extLst>
          </p:cNvPr>
          <p:cNvSpPr txBox="1"/>
          <p:nvPr/>
        </p:nvSpPr>
        <p:spPr>
          <a:xfrm>
            <a:off x="6700621" y="6394398"/>
            <a:ext cx="24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記入例（リース契約の場合）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2C4680E4-FF70-49FA-94C9-F050C521CEDF}"/>
              </a:ext>
            </a:extLst>
          </p:cNvPr>
          <p:cNvCxnSpPr>
            <a:cxnSpLocks/>
          </p:cNvCxnSpPr>
          <p:nvPr/>
        </p:nvCxnSpPr>
        <p:spPr>
          <a:xfrm flipV="1">
            <a:off x="4740715" y="4136009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A9C89FBF-ABF5-47EE-B15D-6415D5E74328}"/>
              </a:ext>
            </a:extLst>
          </p:cNvPr>
          <p:cNvCxnSpPr>
            <a:cxnSpLocks/>
          </p:cNvCxnSpPr>
          <p:nvPr/>
        </p:nvCxnSpPr>
        <p:spPr>
          <a:xfrm>
            <a:off x="4327430" y="4155173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E883A8-CF7E-489B-A185-39059CFD7F9F}"/>
              </a:ext>
            </a:extLst>
          </p:cNvPr>
          <p:cNvSpPr txBox="1"/>
          <p:nvPr/>
        </p:nvSpPr>
        <p:spPr>
          <a:xfrm>
            <a:off x="3424911" y="4306447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274D1A9-143A-4A6A-87F7-536512DAAEAD}"/>
              </a:ext>
            </a:extLst>
          </p:cNvPr>
          <p:cNvSpPr txBox="1"/>
          <p:nvPr/>
        </p:nvSpPr>
        <p:spPr>
          <a:xfrm>
            <a:off x="4740715" y="4321937"/>
            <a:ext cx="170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  <a:endParaRPr lang="en-US" altLang="ja-JP" sz="1400" dirty="0"/>
          </a:p>
          <a:p>
            <a:r>
              <a:rPr lang="ja-JP" altLang="en-US" sz="1400" dirty="0"/>
              <a:t>・省エネルギー設備</a:t>
            </a:r>
            <a:endParaRPr lang="en-US" altLang="ja-JP" sz="1400" dirty="0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375C9DC9-96FA-4DBC-8D62-E993EB74D27B}"/>
              </a:ext>
            </a:extLst>
          </p:cNvPr>
          <p:cNvSpPr/>
          <p:nvPr/>
        </p:nvSpPr>
        <p:spPr>
          <a:xfrm>
            <a:off x="2609606" y="4077072"/>
            <a:ext cx="3924786" cy="23173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76DBAFC-C0BE-447F-A09F-AA2CF22C477F}"/>
              </a:ext>
            </a:extLst>
          </p:cNvPr>
          <p:cNvSpPr txBox="1"/>
          <p:nvPr/>
        </p:nvSpPr>
        <p:spPr>
          <a:xfrm>
            <a:off x="6534392" y="505106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</p:spTree>
    <p:extLst>
      <p:ext uri="{BB962C8B-B14F-4D97-AF65-F5344CB8AC3E}">
        <p14:creationId xmlns:p14="http://schemas.microsoft.com/office/powerpoint/2010/main" val="9554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E21AFE-31D8-4B7A-8F01-3CE444C9CC8E}"/>
              </a:ext>
            </a:extLst>
          </p:cNvPr>
          <p:cNvSpPr txBox="1"/>
          <p:nvPr/>
        </p:nvSpPr>
        <p:spPr>
          <a:xfrm>
            <a:off x="179512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white"/>
                </a:solidFill>
                <a:latin typeface="+mj-ea"/>
                <a:ea typeface="+mj-ea"/>
              </a:rPr>
              <a:t>株式会社○○</a:t>
            </a:r>
            <a:endParaRPr lang="ja-JP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53FD9F4-5AF4-466C-AF45-7B9F6D7AA660}"/>
              </a:ext>
            </a:extLst>
          </p:cNvPr>
          <p:cNvSpPr/>
          <p:nvPr/>
        </p:nvSpPr>
        <p:spPr>
          <a:xfrm>
            <a:off x="3221679" y="3848879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見積もり合わせにより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工事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2C4680E4-FF70-49FA-94C9-F050C521CEDF}"/>
              </a:ext>
            </a:extLst>
          </p:cNvPr>
          <p:cNvCxnSpPr>
            <a:cxnSpLocks/>
          </p:cNvCxnSpPr>
          <p:nvPr/>
        </p:nvCxnSpPr>
        <p:spPr>
          <a:xfrm flipV="1">
            <a:off x="4686885" y="2839865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A9C89FBF-ABF5-47EE-B15D-6415D5E74328}"/>
              </a:ext>
            </a:extLst>
          </p:cNvPr>
          <p:cNvCxnSpPr>
            <a:cxnSpLocks/>
          </p:cNvCxnSpPr>
          <p:nvPr/>
        </p:nvCxnSpPr>
        <p:spPr>
          <a:xfrm>
            <a:off x="4273600" y="2859029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E883A8-CF7E-489B-A185-39059CFD7F9F}"/>
              </a:ext>
            </a:extLst>
          </p:cNvPr>
          <p:cNvSpPr txBox="1"/>
          <p:nvPr/>
        </p:nvSpPr>
        <p:spPr>
          <a:xfrm>
            <a:off x="3371081" y="3010303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274D1A9-143A-4A6A-87F7-536512DAAEAD}"/>
              </a:ext>
            </a:extLst>
          </p:cNvPr>
          <p:cNvSpPr txBox="1"/>
          <p:nvPr/>
        </p:nvSpPr>
        <p:spPr>
          <a:xfrm>
            <a:off x="4686885" y="3118024"/>
            <a:ext cx="170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375C9DC9-96FA-4DBC-8D62-E993EB74D27B}"/>
              </a:ext>
            </a:extLst>
          </p:cNvPr>
          <p:cNvSpPr/>
          <p:nvPr/>
        </p:nvSpPr>
        <p:spPr>
          <a:xfrm>
            <a:off x="2555776" y="2708920"/>
            <a:ext cx="3924786" cy="24482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76DBAFC-C0BE-447F-A09F-AA2CF22C477F}"/>
              </a:ext>
            </a:extLst>
          </p:cNvPr>
          <p:cNvSpPr txBox="1"/>
          <p:nvPr/>
        </p:nvSpPr>
        <p:spPr>
          <a:xfrm>
            <a:off x="6519645" y="386104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2BFF35-990E-484F-B9FC-D8E30887B5B6}"/>
              </a:ext>
            </a:extLst>
          </p:cNvPr>
          <p:cNvSpPr txBox="1"/>
          <p:nvPr/>
        </p:nvSpPr>
        <p:spPr>
          <a:xfrm>
            <a:off x="6659170" y="6381328"/>
            <a:ext cx="2484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記入例（第</a:t>
            </a:r>
            <a:r>
              <a:rPr lang="en-US" altLang="ja-JP" sz="1400" dirty="0">
                <a:solidFill>
                  <a:srgbClr val="FF0000"/>
                </a:solidFill>
              </a:rPr>
              <a:t>2</a:t>
            </a:r>
            <a:r>
              <a:rPr lang="ja-JP" altLang="en-US" sz="1400" dirty="0">
                <a:solidFill>
                  <a:srgbClr val="FF0000"/>
                </a:solidFill>
              </a:rPr>
              <a:t>号事業の場合）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CCC2B2F-5BF4-4D08-9083-CE411B094EE2}"/>
              </a:ext>
            </a:extLst>
          </p:cNvPr>
          <p:cNvSpPr/>
          <p:nvPr/>
        </p:nvSpPr>
        <p:spPr>
          <a:xfrm>
            <a:off x="593560" y="1412776"/>
            <a:ext cx="79568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prstClr val="white"/>
                </a:solidFill>
                <a:latin typeface="+mj-ea"/>
              </a:rPr>
              <a:t>株式会社○○</a:t>
            </a:r>
            <a:endParaRPr lang="ja-JP" altLang="en-US" dirty="0">
              <a:solidFill>
                <a:schemeClr val="bg1"/>
              </a:solidFill>
              <a:latin typeface="+mj-ea"/>
            </a:endParaRPr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施設の所有者／設備の所有者（代表申請者）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084481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8E969926-C35E-4B9C-93F7-57A51276E4E6}" vid="{CB478695-38CA-4AB5-81A7-0DBA352C88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208</Words>
  <Application>Microsoft Office PowerPoint</Application>
  <PresentationFormat>画面に合わせる (4:3)</PresentationFormat>
  <Paragraphs>47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2020-02-06T04:56:37Z</dcterms:created>
  <dcterms:modified xsi:type="dcterms:W3CDTF">2020-04-02T01:53:40Z</dcterms:modified>
</cp:coreProperties>
</file>